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9999"/>
    <a:srgbClr val="AF5E86"/>
    <a:srgbClr val="77933C"/>
    <a:srgbClr val="8080FF"/>
    <a:srgbClr val="ACAC46"/>
    <a:srgbClr val="0679A3"/>
    <a:srgbClr val="006666"/>
    <a:srgbClr val="CC00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3343" autoAdjust="0"/>
  </p:normalViewPr>
  <p:slideViewPr>
    <p:cSldViewPr>
      <p:cViewPr varScale="1">
        <p:scale>
          <a:sx n="63" d="100"/>
          <a:sy n="63" d="100"/>
        </p:scale>
        <p:origin x="135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70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CCCC00"/>
                </a:solidFill>
                <a:latin typeface="Calibri" panose="020F0502020204030204" pitchFamily="34" charset="0"/>
              </a:rPr>
              <a:t>LÍNEA DE TALLER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485387" y="8783687"/>
            <a:ext cx="8109178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MEDIOS | COMPOSICION </a:t>
            </a:r>
            <a:r>
              <a:rPr lang="es-CL" sz="4340" b="1" dirty="0">
                <a:solidFill>
                  <a:srgbClr val="CCCC00"/>
                </a:solidFill>
                <a:latin typeface="Calibri" panose="020F0502020204030204" pitchFamily="34" charset="0"/>
              </a:rPr>
              <a:t>| TALLER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8432" y="3720480"/>
            <a:ext cx="9701478" cy="523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TALLER 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taller se presenta como el órgano motriz de </a:t>
            </a:r>
            <a:r>
              <a:rPr lang="es-CL" sz="900" dirty="0" smtClean="0"/>
              <a:t>la Carrera </a:t>
            </a:r>
            <a:r>
              <a:rPr lang="es-CL" sz="900" dirty="0"/>
              <a:t>en virtud que es aquí donde se reúnen </a:t>
            </a:r>
            <a:r>
              <a:rPr lang="es-CL" sz="900" dirty="0" smtClean="0"/>
              <a:t>todas las </a:t>
            </a:r>
            <a:r>
              <a:rPr lang="es-CL" sz="900" dirty="0"/>
              <a:t>variables que conforman la atmósfera </a:t>
            </a:r>
            <a:r>
              <a:rPr lang="es-CL" sz="900" dirty="0" smtClean="0"/>
              <a:t>del pensamiento </a:t>
            </a:r>
            <a:r>
              <a:rPr lang="es-CL" sz="900" dirty="0"/>
              <a:t>arquitectónico cuyo sentido final </a:t>
            </a:r>
            <a:r>
              <a:rPr lang="es-CL" sz="900" dirty="0" smtClean="0"/>
              <a:t>apunta a </a:t>
            </a:r>
            <a:r>
              <a:rPr lang="es-CL" sz="900" dirty="0"/>
              <a:t>la construcción de una síntesis arquitectónica </a:t>
            </a:r>
            <a:r>
              <a:rPr lang="es-CL" sz="900" dirty="0" smtClean="0"/>
              <a:t>a través </a:t>
            </a:r>
            <a:r>
              <a:rPr lang="es-CL" sz="900" dirty="0"/>
              <a:t>del proyecto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/>
              <a:t>Desarrollar y comunicar procesos de observación sobre la base de pre existencias para construir primeras conjeturas de orden </a:t>
            </a:r>
            <a:r>
              <a:rPr lang="es-CL" sz="900" dirty="0" smtClean="0"/>
              <a:t>espacial.</a:t>
            </a:r>
            <a:endParaRPr lang="es-CL" sz="900" dirty="0"/>
          </a:p>
          <a:p>
            <a:pPr algn="just"/>
            <a:r>
              <a:rPr lang="es-CL" sz="900" dirty="0"/>
              <a:t>Desarrollar y comunicar procesos de observación  y construir primeras formalizaciones elementales en un contexto </a:t>
            </a:r>
            <a:r>
              <a:rPr lang="es-CL" sz="900" dirty="0" smtClean="0"/>
              <a:t>básico.</a:t>
            </a:r>
            <a:endParaRPr lang="es-CL" sz="900" dirty="0"/>
          </a:p>
          <a:p>
            <a:pPr algn="just"/>
            <a:r>
              <a:rPr lang="es-CL" sz="900" dirty="0"/>
              <a:t>Desarrollar y comunicar procesos de observación   de pre existencia a un nivel de complejidad básica, conducentes a primeras formulaciones proyectuales elementales con sentido propositivo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70250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027241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</a:t>
                      </a:r>
                      <a:r>
                        <a:rPr lang="es-CL" sz="1100" u="none" strike="noStrike" dirty="0">
                          <a:effectLst/>
                        </a:rPr>
                        <a:t>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Admisión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3369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Primer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9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243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9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7,5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135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4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CL" sz="2000" b="1" dirty="0">
                <a:solidFill>
                  <a:srgbClr val="CCCC00"/>
                </a:solidFill>
              </a:rPr>
              <a:t>FORMULACIÓN DE UN PROYECTO ELEMENTAL</a:t>
            </a:r>
            <a:endParaRPr lang="es-CL" sz="2000" b="1" dirty="0">
              <a:solidFill>
                <a:srgbClr val="CCCC00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889691"/>
              </p:ext>
            </p:extLst>
          </p:nvPr>
        </p:nvGraphicFramePr>
        <p:xfrm>
          <a:off x="208112" y="119648"/>
          <a:ext cx="3096344" cy="91497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CUERPO-ACTO-LÍMITE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FORMULACIONES ESPACIALES Y LUGARIDAD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FORMULACIÓN DE UN PROYECTO ELEMENTAL</a:t>
                      </a:r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 y comprender un problema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Determinar planes de acción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Aplicar procesos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Comprobar, interpretar resultados y reflexionar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80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 Determinar requerimientos programáticos específicos del problema arquitectónico.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69492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 Formular fundamentos de intervención proyectual desde bases ambientales, sociales, culturales, históricas, patrimoniales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 Concebir formalmente proyectos de arquitectura en sus distintos niveles de elaboración espacial y técnica (Partido General, Anteproyecto, Proyecto).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99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447495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480891"/>
                <a:gridCol w="383207"/>
              </a:tblGrid>
              <a:tr h="4744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latin typeface="+mn-lt"/>
                        </a:rPr>
                        <a:t>PROCESO</a:t>
                      </a:r>
                      <a:r>
                        <a:rPr lang="es-CL" sz="1000" b="0" baseline="0" dirty="0" smtClean="0">
                          <a:latin typeface="+mn-lt"/>
                        </a:rPr>
                        <a:t> DE OBSERVACION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Registro del lugar, anotaciones espaciales y de uso de las preexistencias.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Lecturas temáticas preliminares de los elementos significativos del contexto.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Definición de actos lúdicos desde la perspectiva del lugar.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latin typeface="+mn-lt"/>
                        </a:rPr>
                        <a:t>ROMALIZACIÓN ELEMENTAL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Construcción temática elemental para la elaboración del fundamento de intervención.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Estructura de orden: tramas, jerarquías, secuencias espaciales.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Coherencia totalizadora de la proposición (implantación de la forma como lenguaje unitario).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REPRESENTACIÓN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Representación gráfica de la idea de proyecto (formulación y croquis de uso).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Representación planimetría elemental (planta y corte </a:t>
                      </a:r>
                      <a:r>
                        <a:rPr lang="es-CL" sz="1000" b="0" baseline="0" dirty="0" err="1" smtClean="0">
                          <a:latin typeface="+mn-lt"/>
                        </a:rPr>
                        <a:t>esc</a:t>
                      </a:r>
                      <a:r>
                        <a:rPr lang="es-CL" sz="1000" b="0" baseline="0" dirty="0" smtClean="0">
                          <a:latin typeface="+mn-lt"/>
                        </a:rPr>
                        <a:t>: 1/50).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="0" baseline="0" dirty="0" smtClean="0">
                          <a:latin typeface="+mn-lt"/>
                        </a:rPr>
                        <a:t>Montaje general y requerimientos de entrega (</a:t>
                      </a:r>
                      <a:r>
                        <a:rPr lang="es-CL" sz="1000" b="0" baseline="0" dirty="0" err="1" smtClean="0">
                          <a:latin typeface="+mn-lt"/>
                        </a:rPr>
                        <a:t>complejitud</a:t>
                      </a:r>
                      <a:r>
                        <a:rPr lang="es-CL" sz="1000" b="0" baseline="0" dirty="0" smtClean="0">
                          <a:latin typeface="+mn-lt"/>
                        </a:rPr>
                        <a:t>, oficio, maqueta, portafolio).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="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3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TALLER 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Entender que el proyecto es el centro del quehacer </a:t>
            </a:r>
            <a:r>
              <a:rPr lang="es-CL" sz="900" dirty="0" smtClean="0"/>
              <a:t>del arquitecto</a:t>
            </a:r>
            <a:r>
              <a:rPr lang="es-CL" sz="900" dirty="0"/>
              <a:t>, es decir, el núcleo fundamental en </a:t>
            </a:r>
            <a:r>
              <a:rPr lang="es-CL" sz="900" dirty="0" smtClean="0"/>
              <a:t>donde se </a:t>
            </a:r>
            <a:r>
              <a:rPr lang="es-CL" sz="900" dirty="0"/>
              <a:t>focaliza el quehacer práctico y significativo, el </a:t>
            </a:r>
            <a:r>
              <a:rPr lang="es-CL" sz="900" dirty="0" smtClean="0"/>
              <a:t>cual define </a:t>
            </a:r>
            <a:r>
              <a:rPr lang="es-CL" sz="900" dirty="0"/>
              <a:t>como arquitectos. El quehacer del </a:t>
            </a:r>
            <a:r>
              <a:rPr lang="es-CL" sz="900" dirty="0" smtClean="0"/>
              <a:t>proceso proyectual </a:t>
            </a:r>
            <a:r>
              <a:rPr lang="es-CL" sz="900" dirty="0"/>
              <a:t>será definido mediante el </a:t>
            </a:r>
            <a:r>
              <a:rPr lang="es-CL" sz="900" dirty="0" smtClean="0"/>
              <a:t>estudio sistematizado </a:t>
            </a:r>
            <a:r>
              <a:rPr lang="es-CL" sz="900" dirty="0"/>
              <a:t>de las variables asociadas a </a:t>
            </a:r>
            <a:r>
              <a:rPr lang="es-CL" sz="900" dirty="0" smtClean="0"/>
              <a:t>un determinado </a:t>
            </a:r>
            <a:r>
              <a:rPr lang="es-CL" sz="900" dirty="0"/>
              <a:t>encargo, en donde el énfasis estará </a:t>
            </a:r>
            <a:r>
              <a:rPr lang="es-CL" sz="900" dirty="0" smtClean="0"/>
              <a:t>dado en </a:t>
            </a:r>
            <a:r>
              <a:rPr lang="es-CL" sz="900" dirty="0"/>
              <a:t>la búsqueda y aprendizaje colectivo volcado en </a:t>
            </a:r>
            <a:r>
              <a:rPr lang="es-CL" sz="900" dirty="0" smtClean="0"/>
              <a:t>el Taller</a:t>
            </a:r>
            <a:r>
              <a:rPr lang="es-CL" sz="900" dirty="0"/>
              <a:t>, lugar donde se centrará el aprendizaje de </a:t>
            </a:r>
            <a:r>
              <a:rPr lang="es-CL" sz="900" dirty="0" smtClean="0"/>
              <a:t>los procesos </a:t>
            </a:r>
            <a:r>
              <a:rPr lang="es-CL" sz="900" dirty="0"/>
              <a:t>proyectuales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/>
              <a:t>Desarrollar habilidades exploratorias y de formulación de problemas en torno a la arquitectura como dimensión espacial y </a:t>
            </a:r>
            <a:r>
              <a:rPr lang="es-CL" sz="900" dirty="0" smtClean="0"/>
              <a:t>social.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202087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 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191775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Taller 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Taller 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3375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Segundo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9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243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6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7,5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135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5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CCCC00"/>
                </a:solidFill>
              </a:rPr>
              <a:t>FORMALIZACIÓN DE PROYECTO</a:t>
            </a:r>
            <a:endParaRPr lang="es-CL" sz="2000" b="1" dirty="0">
              <a:solidFill>
                <a:srgbClr val="CCCC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8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058217"/>
              </p:ext>
            </p:extLst>
          </p:nvPr>
        </p:nvGraphicFramePr>
        <p:xfrm>
          <a:off x="208112" y="229776"/>
          <a:ext cx="3096344" cy="9111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67753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LENGUAJE ARQUITECTÓNICO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FORMULACIÓN DE LUGAR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FORMALIZACIÓN DE PROYECTO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Formalización elemental del lugar y desarrollo de la forma como respuesta al contexto y al uso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210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 Determinar requerimientos programáticos específicos del problema arquitectónico.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69492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 Formular fundamentos de intervención proyectual desde bases ambientales, sociales, culturales, históricas, patrimoniales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 Concebir formalmente proyectos de arquitectura en sus distintos niveles de elaboración espacial y técnica (Partido General, Anteproyecto, Proyecto).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56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762829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480891"/>
                <a:gridCol w="383207"/>
              </a:tblGrid>
              <a:tr h="474478">
                <a:tc gridSpan="3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3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PROCESO DE OBSERVACIÓN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Reconocimiento del entorno a intervenir.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Reconocimiento de los requerimientos de uso del encargo, en el lugar.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Reconocimiento de posibles estructuras de orden presentes en el lugar.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CALIDAD DE LA PROPUESTA ARQUITECTÓNICA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Claridad de la estrategia de emplazamiento.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Relación adecuada del proyecto total en relación al acceso o puerta.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Riqueza escalar de la propuesta.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Utilización clara e intencionada de alguna estructura de orden.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Claridad en la propuesta </a:t>
                      </a:r>
                      <a:r>
                        <a:rPr lang="es-CL" sz="1000" baseline="0" dirty="0" err="1" smtClean="0">
                          <a:latin typeface="+mn-lt"/>
                        </a:rPr>
                        <a:t>recintual</a:t>
                      </a:r>
                      <a:r>
                        <a:rPr lang="es-CL" sz="1000" baseline="0" dirty="0" smtClean="0">
                          <a:latin typeface="+mn-lt"/>
                        </a:rPr>
                        <a:t>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REPRESENTACIÓN DEL PROYECTO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Completitud de los antecedentes entregados, según pauta de entrega.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Claridad técnica de la representación, en cuanto ser capaz de dar cuenta de la propuesta en forma adecuada, en cuanto a escala, construcción y materialidad a un nivel básico.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Calidad expresiva de la representación, en cuanto ser capaz de hacer evidente una intención de proyecto, comprendiendo la entrega como un todo unitario.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DE PRESENTACION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70%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CALIFICACIÓN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latin typeface="+mn-lt"/>
                        </a:rPr>
                        <a:t>30%</a:t>
                      </a:r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6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2995</TotalTime>
  <Words>1170</Words>
  <Application>Microsoft Office PowerPoint</Application>
  <PresentationFormat>A3 Paper (297x420 mm)</PresentationFormat>
  <Paragraphs>222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310</cp:revision>
  <cp:lastPrinted>2014-06-25T14:04:49Z</cp:lastPrinted>
  <dcterms:created xsi:type="dcterms:W3CDTF">2013-10-07T01:38:27Z</dcterms:created>
  <dcterms:modified xsi:type="dcterms:W3CDTF">2014-12-02T20:11:05Z</dcterms:modified>
</cp:coreProperties>
</file>