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7"/>
  </p:notesMasterIdLst>
  <p:handoutMasterIdLst>
    <p:handoutMasterId r:id="rId8"/>
  </p:handoutMasterIdLst>
  <p:sldIdLst>
    <p:sldId id="329" r:id="rId2"/>
    <p:sldId id="338" r:id="rId3"/>
    <p:sldId id="339" r:id="rId4"/>
    <p:sldId id="340" r:id="rId5"/>
    <p:sldId id="342" r:id="rId6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CC00CC"/>
    <a:srgbClr val="CCCC00"/>
    <a:srgbClr val="8080FF"/>
    <a:srgbClr val="0066FF"/>
    <a:srgbClr val="006666"/>
    <a:srgbClr val="CC99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8269" autoAdjust="0"/>
  </p:normalViewPr>
  <p:slideViewPr>
    <p:cSldViewPr>
      <p:cViewPr varScale="1">
        <p:scale>
          <a:sx n="67" d="100"/>
          <a:sy n="67" d="100"/>
        </p:scale>
        <p:origin x="1368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178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8"/>
            <a:ext cx="7632848" cy="646331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00" dirty="0">
                <a:solidFill>
                  <a:srgbClr val="993366"/>
                </a:solidFill>
                <a:latin typeface="Calibri" panose="020F0502020204030204" pitchFamily="34" charset="0"/>
              </a:rPr>
              <a:t>LÍNEA DE TEORIA Y PATRIMONIO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072208" y="8783687"/>
            <a:ext cx="11578887" cy="754040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INSTRUMENTOS </a:t>
            </a:r>
            <a:r>
              <a:rPr lang="es-CL" sz="4300" b="1" dirty="0">
                <a:solidFill>
                  <a:srgbClr val="993366"/>
                </a:solidFill>
                <a:latin typeface="Calibri" panose="020F0502020204030204" pitchFamily="34" charset="0"/>
              </a:rPr>
              <a:t>| PATRIMONIO | </a:t>
            </a:r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| HISTORIA | TEORIA </a:t>
            </a:r>
            <a:endParaRPr lang="es-CL" sz="36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087" y="2770244"/>
            <a:ext cx="8273008" cy="601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78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474460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DOCENTE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93366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5248672" y="8517223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993366"/>
                </a:solidFill>
                <a:latin typeface="Calibri" panose="020F0502020204030204" pitchFamily="34" charset="0"/>
              </a:rPr>
              <a:t>PATRIMONIO IV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279335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/>
                        </a:rPr>
                        <a:t>IDENTIFICACIÓN 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DE LA ASIGNATURA 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93366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La asignatura de Historia y Patrimonio </a:t>
            </a:r>
            <a:r>
              <a:rPr lang="es-CL" sz="900" dirty="0" smtClean="0"/>
              <a:t>Arquitectónico IV </a:t>
            </a:r>
            <a:r>
              <a:rPr lang="es-CL" sz="900" dirty="0"/>
              <a:t>es la quinta de las cinco asignaturas de Historia </a:t>
            </a:r>
            <a:r>
              <a:rPr lang="es-CL" sz="900" dirty="0" smtClean="0"/>
              <a:t>de la Arquitectura </a:t>
            </a:r>
            <a:r>
              <a:rPr lang="es-CL" sz="900" dirty="0"/>
              <a:t>que componen dicha línea. </a:t>
            </a:r>
            <a:r>
              <a:rPr lang="es-CL" sz="900" dirty="0" smtClean="0"/>
              <a:t>Su objetivo </a:t>
            </a:r>
            <a:r>
              <a:rPr lang="es-CL" sz="900" dirty="0"/>
              <a:t>principal es formar competencias básicas </a:t>
            </a:r>
            <a:r>
              <a:rPr lang="es-CL" sz="900" dirty="0" smtClean="0"/>
              <a:t>en los </a:t>
            </a:r>
            <a:r>
              <a:rPr lang="es-CL" sz="900" dirty="0"/>
              <a:t>estudiantes </a:t>
            </a:r>
            <a:r>
              <a:rPr lang="es-CL" sz="900" dirty="0" smtClean="0"/>
              <a:t>que permitan </a:t>
            </a:r>
            <a:r>
              <a:rPr lang="es-CL" sz="900" dirty="0"/>
              <a:t>construir una </a:t>
            </a:r>
            <a:r>
              <a:rPr lang="es-CL" sz="900" dirty="0" smtClean="0"/>
              <a:t>formación conceptual </a:t>
            </a:r>
            <a:r>
              <a:rPr lang="es-CL" sz="900" dirty="0"/>
              <a:t>basada en la comprensión del </a:t>
            </a:r>
            <a:r>
              <a:rPr lang="es-CL" sz="900" dirty="0" smtClean="0"/>
              <a:t>proceso arquitectónico </a:t>
            </a:r>
            <a:r>
              <a:rPr lang="es-CL" sz="900" dirty="0"/>
              <a:t>como un </a:t>
            </a:r>
            <a:r>
              <a:rPr lang="es-CL" sz="900" dirty="0" smtClean="0"/>
              <a:t>fenómeno creativo </a:t>
            </a:r>
            <a:r>
              <a:rPr lang="es-CL" sz="900" dirty="0"/>
              <a:t>ligando </a:t>
            </a:r>
            <a:r>
              <a:rPr lang="es-CL" sz="900" dirty="0" smtClean="0"/>
              <a:t>un tiempo </a:t>
            </a:r>
            <a:r>
              <a:rPr lang="es-CL" sz="900" dirty="0"/>
              <a:t>histórico, cultural y natural</a:t>
            </a:r>
            <a:r>
              <a:rPr lang="es-CL" sz="900" dirty="0" smtClean="0"/>
              <a:t>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  <a:endParaRPr lang="es-CL" sz="900" dirty="0"/>
          </a:p>
          <a:p>
            <a:pPr algn="just"/>
            <a:r>
              <a:rPr lang="es-ES" sz="900" dirty="0" smtClean="0"/>
              <a:t>Comprender  </a:t>
            </a:r>
            <a:r>
              <a:rPr lang="es-CL" sz="900" dirty="0"/>
              <a:t>el proceso arquitectónico como un fenómeno creativo ligado a un tiempo histórico, cultural </a:t>
            </a:r>
            <a:r>
              <a:rPr lang="es-CL" sz="900" dirty="0" smtClean="0"/>
              <a:t>y natural.</a:t>
            </a:r>
          </a:p>
          <a:p>
            <a:pPr algn="just"/>
            <a:r>
              <a:rPr lang="es-CL" sz="900" dirty="0" smtClean="0"/>
              <a:t>Conocer aquellas </a:t>
            </a:r>
            <a:r>
              <a:rPr lang="es-CL" sz="900" dirty="0"/>
              <a:t>herramientas necesarias </a:t>
            </a:r>
            <a:r>
              <a:rPr lang="es-CL" sz="900" dirty="0" smtClean="0"/>
              <a:t> de </a:t>
            </a:r>
            <a:r>
              <a:rPr lang="es-CL" sz="900" dirty="0"/>
              <a:t>investigación </a:t>
            </a:r>
            <a:r>
              <a:rPr lang="es-CL" sz="900" dirty="0" smtClean="0"/>
              <a:t>propia </a:t>
            </a:r>
            <a:r>
              <a:rPr lang="es-CL" sz="900" dirty="0"/>
              <a:t>del campo de la historia de la </a:t>
            </a:r>
            <a:r>
              <a:rPr lang="es-CL" sz="900" dirty="0" smtClean="0"/>
              <a:t>arquitectura</a:t>
            </a:r>
            <a:r>
              <a:rPr lang="es-CL" sz="900" dirty="0"/>
              <a:t> </a:t>
            </a:r>
            <a:r>
              <a:rPr lang="es-CL" sz="900" dirty="0" smtClean="0"/>
              <a:t>desde la perspectiva chilena y americana.</a:t>
            </a:r>
            <a:endParaRPr lang="es-CL" sz="9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697424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</a:t>
                      </a:r>
                      <a:r>
                        <a:rPr lang="es-CL" sz="900" dirty="0" smtClean="0">
                          <a:effectLst/>
                        </a:rPr>
                        <a:t>docente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384040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Historia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y patrimonio arquitectónico IV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Historia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y patrimonio arquitectónico III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3411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Séptimo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avanzado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3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81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27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0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365333"/>
              </p:ext>
            </p:extLst>
          </p:nvPr>
        </p:nvGraphicFramePr>
        <p:xfrm>
          <a:off x="208112" y="192088"/>
          <a:ext cx="3096344" cy="9169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99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178723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ARQUITECTURA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DEL PERIODO PREHISPANICO Y COLONIAL EN LATINOAMERICA Y CHILE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es-ES" sz="1000" dirty="0" smtClean="0">
                          <a:effectLst/>
                          <a:latin typeface="+mn-lt"/>
                          <a:ea typeface="Times New Roman"/>
                        </a:rPr>
                        <a:t>ARQUITECTURA REPUBLICANA EN CHILE Y LATINOAMERICA</a:t>
                      </a:r>
                      <a:endParaRPr lang="es-ES" sz="1000" baseline="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endParaRPr lang="es-ES" sz="1000" baseline="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es-ES" sz="1000" baseline="0" dirty="0" smtClean="0">
                          <a:effectLst/>
                          <a:latin typeface="+mn-lt"/>
                          <a:ea typeface="Times New Roman"/>
                        </a:rPr>
                        <a:t>UNIDAD 3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es-CL" sz="1000" baseline="0" dirty="0" smtClean="0">
                          <a:effectLst/>
                          <a:latin typeface="+mn-lt"/>
                          <a:ea typeface="Times New Roman"/>
                        </a:rPr>
                        <a:t>MOVIMIENTO MODERNO Y LAS CONSIDERACIONES DE CARÁCTER REGIONAL EN LA ARQUITECTURA DE CHILE Y LATINOAMERICA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  <a:latin typeface="+mn-lt"/>
                          <a:ea typeface="Times New Roman"/>
                        </a:rPr>
                        <a:t>Cómo el progreso que genera la Revolución Industrial en Europa llega a América a través de los procesos industriales con que se comercializa la madera con un nuevo sistema constructivo o en la importación directa desde Europa  de edificios completamente construidos en hierro. </a:t>
                      </a:r>
                      <a:endParaRPr lang="es-CL" sz="10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/>
                      <a:endParaRPr lang="es-ES" sz="1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63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ambientales, sociales y culturales del problema arquitectónico.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234238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787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1.4. Formular fundamentos de intervención proyectual desde bases ambientales, sociales, culturales, históricas, patrimoniales, y estéticas del contexto.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267269">
                <a:tc rowSpan="5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219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32695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 Detectar áreas temáticas y problemas de investigación en el campo de la arquitectura y el urbanismo.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40689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3.2. Desarrollar estudios e investigaciones a nivel básico aplicando procedimientos metodológicos.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31318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solidFill>
                            <a:srgbClr val="000000"/>
                          </a:solidFill>
                          <a:ea typeface="Times New Roman"/>
                        </a:rPr>
                        <a:t>3.3. Difundir resultados de la investigación.</a:t>
                      </a:r>
                      <a:endParaRPr lang="es-CL" sz="800" dirty="0" smtClean="0">
                        <a:solidFill>
                          <a:srgbClr val="000000"/>
                        </a:solidFill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15160" y="8401000"/>
            <a:ext cx="8584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993366"/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rgbClr val="993366"/>
                </a:solidFill>
              </a:rPr>
              <a:t>MOVIEMIENTO MODERNO Y LAS CONSIDERACIONES DE CARÁCTER REGIONAL EN LA ARQUITECTURA DE CHILE Y LATINOAMERICA</a:t>
            </a:r>
            <a:endParaRPr lang="es-CL" sz="2000" dirty="0">
              <a:solidFill>
                <a:srgbClr val="9933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20891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0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22070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12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880591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Conocer enfoques de análisis histórico. </a:t>
                      </a:r>
                      <a:endParaRPr lang="es-ES" sz="1000" b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000" b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Conocer marcos interpretativos de la arquitectura 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000" b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Conocer metodologías de interpretación histórica.</a:t>
                      </a:r>
                      <a:endParaRPr lang="es-ES" sz="10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Manejar discursos exploratorios en arquitectura</a:t>
                      </a:r>
                      <a:r>
                        <a:rPr lang="es-ES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y generar planteamientos investigativos.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0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Formular hipótesis.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0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Sistematizar procesos de observación e investigación. 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0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Manejar lecturas críticas sobre la base de </a:t>
                      </a:r>
                      <a:r>
                        <a:rPr lang="es-ES" sz="10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corpus bibliográficos. </a:t>
                      </a:r>
                      <a:endParaRPr lang="es-E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endParaRPr lang="es-CL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Tx/>
                        <a:buChar char="-"/>
                      </a:pPr>
                      <a:endParaRPr lang="es-CL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endParaRPr lang="es-E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es-ES" sz="1400" dirty="0" smtClean="0">
                        <a:solidFill>
                          <a:srgbClr val="E36C0A"/>
                        </a:solidFill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es-CL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Tx/>
                        <a:buChar char="-"/>
                      </a:pPr>
                      <a:endParaRPr lang="es-CL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9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3560</TotalTime>
  <Words>576</Words>
  <Application>Microsoft Office PowerPoint</Application>
  <PresentationFormat>A3 Paper (297x420 mm)</PresentationFormat>
  <Paragraphs>108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378</cp:revision>
  <cp:lastPrinted>2014-06-25T14:04:49Z</cp:lastPrinted>
  <dcterms:created xsi:type="dcterms:W3CDTF">2013-10-07T01:38:27Z</dcterms:created>
  <dcterms:modified xsi:type="dcterms:W3CDTF">2014-12-02T19:57:24Z</dcterms:modified>
</cp:coreProperties>
</file>